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0D8008-E8F7-F2E2-94EA-271D86362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31CD987-2A54-0063-059F-FBB92940C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4E6207-6705-64F0-D75C-D4FA0D663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0715945-BAF1-7C00-C40A-5548CED3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18D6C94-300E-FB85-86FB-47C5799CC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0193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5301B8-3D6B-8E06-ECDC-7FAC03A5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462A335-C8C7-E5B5-F9A5-9C8CB7EBB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6CA783-A893-0E89-8432-51152519E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6A20E0-1BB2-BE59-B3DC-FA0334DB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8858DA-68CE-8D7B-64FA-64646803C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24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5ADC3B3-0E11-DE60-8216-B9FE8042BD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F484712-20A8-626C-AE78-D22106105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87AC8C-E50F-03AD-AEBE-96E41F61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6A971C-731E-423C-730A-58C510A98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C4190A2-EE9D-78AF-D076-EDC44EF3E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8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86AF31-C4C2-1F29-2AA7-77F3E6EAB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8EB4E8-E261-8E3B-E15F-2ED57A700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7593C66-0CBA-84A6-D77D-9C31A711A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D957E8-619B-F62D-4F00-750E3EA5A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FB070C-431F-44BB-6F77-5A09B40FE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611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CC3F75-5F97-CD00-46A8-A54FCB611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BB3244-724F-2BCF-19EA-A504E9D2B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BEA449-699D-85EF-FF94-3F22020B8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E44D3C-81C4-3899-ED60-F9C8E47D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11CD51-7AFE-AF6F-4C53-168991265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26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AF18BC-7F24-84E1-4AC2-026AF8AE7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4E65AD-036F-A4CE-2510-4027ED334B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FFB7370-C20C-A4A0-8647-7044A14EF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4E41D24-880D-E62E-E3A6-07A368174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D81A1CA-00AC-F1A2-8AF9-7BD0B371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FFC6D5C-788E-1C1D-CC8D-AF14E638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115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591589-E689-D296-6F2F-FA0B93CFE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129AE8-9963-4621-7CF8-BBAAEE250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DDA8E96-6414-85C0-A60A-259645DD9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540433B-450E-81E5-A986-1D37057E9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4FDA2A8-F00A-1A41-7215-48B56E70E1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E318B1F-DE3A-3C63-A4F5-9090188B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DB7BE25-DADD-386C-EA3F-BC3B15505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774FA10-B0F3-D2DE-1C64-05D0BD77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6357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6CED8-7B74-4AFA-2F1B-2B25B5FCA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431307C-1ACA-7FB1-E7AB-B5E89F454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4EF32FE-6241-D66E-CB35-51F44568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29A6363-12DA-B24E-E572-D35D7CC4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62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FBD052F-015F-18A1-C1AF-2547E7C5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0DCB3C7-046A-CD41-EE86-D1E7846B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4148C59-37D5-44E1-B79B-2330598E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19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3F8F59-6F3F-54D0-B9EB-3E17750D4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8224A9-77B2-03BB-EC76-37FF6F9F5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2A290B2-877D-E092-1B29-CF6E47530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F4E1BE-6806-B0EB-176D-5FE046940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54D681B-09F1-9EB2-4DE1-4F6167B51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AB573F2-9C70-0743-669F-BF1D413F8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4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77D8186-5543-B616-F09E-4B86F45E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BD19FA3-6F9C-3FA3-1422-3B71D0085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580CD7-560A-3490-E657-0BFE20DFF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5A977FF-217A-A0FE-B9E1-8A02270C4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B28244-158A-EB7C-6527-B9F982104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93526A7-D405-38DE-F65B-2FAF3E228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17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CFA75A3-3F30-0178-1CFF-EEDAC27C4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01BA7BC-74A6-7E06-AB2B-326F0776E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62D0F1-379F-C270-ED4A-29B5A4E9B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E0003-AAD4-4937-9390-95F54856CBB8}" type="datetimeFigureOut">
              <a:rPr lang="sv-SE" smtClean="0"/>
              <a:t>2023-01-23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AFA334-0EB7-BCDE-E161-A6D26DA1E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6B78939-7436-DE5C-784B-A592A78DFB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5D6C7-9FC6-4440-A702-8E45710B8BE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103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C5684EA8-3A6B-7710-1FA6-3C3C7FC59D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451" y="755649"/>
            <a:ext cx="9757098" cy="514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57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Simon Dahl</dc:creator>
  <cp:lastModifiedBy>Agneta Clark</cp:lastModifiedBy>
  <cp:revision>1</cp:revision>
  <dcterms:created xsi:type="dcterms:W3CDTF">2023-01-20T11:49:24Z</dcterms:created>
  <dcterms:modified xsi:type="dcterms:W3CDTF">2023-01-23T15:43:45Z</dcterms:modified>
</cp:coreProperties>
</file>